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3632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77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86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68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30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1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53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56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8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46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31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2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94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7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2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51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35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ADAF5-4751-144C-ABE5-CB9D5BB0E646}" type="datetimeFigureOut">
              <a:rPr lang="nl-NL" smtClean="0"/>
              <a:t>16-01-18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A596F0-D80C-824C-8887-4D8987C74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6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404534"/>
            <a:ext cx="12191999" cy="1646302"/>
          </a:xfrm>
        </p:spPr>
        <p:txBody>
          <a:bodyPr/>
          <a:lstStyle/>
          <a:p>
            <a:pPr algn="ctr"/>
            <a:r>
              <a:rPr lang="nl-NL" dirty="0" smtClean="0"/>
              <a:t>3.5 DE KOLONIALE ERFENIS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b="1" dirty="0" smtClean="0"/>
              <a:t>NEDERLAND EN INDONESIË</a:t>
            </a:r>
          </a:p>
          <a:p>
            <a:pPr algn="ctr"/>
            <a:r>
              <a:rPr lang="nl-NL" b="1" dirty="0" smtClean="0"/>
              <a:t>HOOFDSTUK 3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020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98483"/>
          </a:xfrm>
        </p:spPr>
        <p:txBody>
          <a:bodyPr/>
          <a:lstStyle/>
          <a:p>
            <a:pPr algn="ctr"/>
            <a:r>
              <a:rPr lang="nl-NL" b="1" dirty="0" smtClean="0"/>
              <a:t>INDISCHE NEDERLANDERS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98483"/>
            <a:ext cx="12192000" cy="5859517"/>
          </a:xfrm>
        </p:spPr>
        <p:txBody>
          <a:bodyPr/>
          <a:lstStyle/>
          <a:p>
            <a:r>
              <a:rPr lang="nl-NL" dirty="0" smtClean="0"/>
              <a:t>Voor 1942 wonen in Indonesië:</a:t>
            </a:r>
          </a:p>
          <a:p>
            <a:r>
              <a:rPr lang="nl-NL" dirty="0" smtClean="0"/>
              <a:t>110.000 Nederlanders</a:t>
            </a:r>
          </a:p>
          <a:p>
            <a:r>
              <a:rPr lang="nl-NL" dirty="0" smtClean="0"/>
              <a:t>200.000 Indische Nederlanders: zowel Europese als Indonesische voorouders</a:t>
            </a:r>
          </a:p>
          <a:p>
            <a:endParaRPr lang="nl-NL" dirty="0"/>
          </a:p>
          <a:p>
            <a:r>
              <a:rPr lang="nl-NL" dirty="0" smtClean="0"/>
              <a:t>Na onafhankelijkheid Indonesië komen veel mensen uit 												  deze groepen naar Nederland:</a:t>
            </a:r>
          </a:p>
          <a:p>
            <a:r>
              <a:rPr lang="nl-NL" dirty="0" smtClean="0"/>
              <a:t>De eerste grote groep migranten nar Nederland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31" y="2236359"/>
            <a:ext cx="4845269" cy="462164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72911" y="5875283"/>
            <a:ext cx="3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INDISCHE NEDERLANDERS IN INDONESIË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53890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61545"/>
          </a:xfrm>
        </p:spPr>
        <p:txBody>
          <a:bodyPr/>
          <a:lstStyle/>
          <a:p>
            <a:pPr algn="ctr"/>
            <a:r>
              <a:rPr lang="nl-NL" b="1" dirty="0" smtClean="0"/>
              <a:t>DE MOLUKKERS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882869"/>
            <a:ext cx="12192000" cy="5975131"/>
          </a:xfrm>
        </p:spPr>
        <p:txBody>
          <a:bodyPr/>
          <a:lstStyle/>
          <a:p>
            <a:r>
              <a:rPr lang="nl-NL" dirty="0" smtClean="0"/>
              <a:t>In het KNIL zat een grote groep Molukkers</a:t>
            </a:r>
          </a:p>
          <a:p>
            <a:r>
              <a:rPr lang="nl-NL" dirty="0" smtClean="0"/>
              <a:t>Veel </a:t>
            </a:r>
            <a:r>
              <a:rPr lang="nl-NL" dirty="0"/>
              <a:t>M</a:t>
            </a:r>
            <a:r>
              <a:rPr lang="nl-NL" dirty="0" smtClean="0"/>
              <a:t>olukkers waren christelijk en voelden zich daardoor verbonden met Nederland</a:t>
            </a:r>
          </a:p>
          <a:p>
            <a:r>
              <a:rPr lang="nl-NL" dirty="0" smtClean="0"/>
              <a:t>25 april 1950 roepen zij de vrije </a:t>
            </a:r>
            <a:r>
              <a:rPr lang="nl-NL" dirty="0" err="1" smtClean="0"/>
              <a:t>Molukse</a:t>
            </a:r>
            <a:r>
              <a:rPr lang="nl-NL" dirty="0" smtClean="0"/>
              <a:t> republiek uit, maar</a:t>
            </a:r>
          </a:p>
          <a:p>
            <a:r>
              <a:rPr lang="nl-NL" dirty="0" smtClean="0"/>
              <a:t>Zij worden na een maand verslagen door het Indonesische leger</a:t>
            </a:r>
          </a:p>
          <a:p>
            <a:r>
              <a:rPr lang="nl-NL" dirty="0" smtClean="0"/>
              <a:t>Nederland haalt 4500 </a:t>
            </a:r>
            <a:r>
              <a:rPr lang="nl-NL" dirty="0" err="1" smtClean="0"/>
              <a:t>Molukse</a:t>
            </a:r>
            <a:r>
              <a:rPr lang="nl-NL" dirty="0" smtClean="0"/>
              <a:t> militairen op, die in 1951 in Nederland aankomen</a:t>
            </a:r>
          </a:p>
          <a:p>
            <a:r>
              <a:rPr lang="nl-NL" dirty="0" smtClean="0"/>
              <a:t>E</a:t>
            </a:r>
            <a:r>
              <a:rPr lang="is-IS" dirty="0" smtClean="0"/>
              <a:t>en tijdelijke terugkeer in afwachting van hun vrije Molukse republiek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5" y="3355777"/>
            <a:ext cx="6936828" cy="346841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15007" y="4782207"/>
            <a:ext cx="3930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MOLUKKERS KOMEN AAN IN NEDERLAND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32402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73572"/>
            <a:ext cx="8596668" cy="872359"/>
          </a:xfrm>
        </p:spPr>
        <p:txBody>
          <a:bodyPr/>
          <a:lstStyle/>
          <a:p>
            <a:pPr algn="ctr"/>
            <a:r>
              <a:rPr lang="nl-NL" b="1" dirty="0" smtClean="0"/>
              <a:t>MOLUKKERS IN NEDERLAND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082567"/>
            <a:ext cx="12192000" cy="5775434"/>
          </a:xfrm>
        </p:spPr>
        <p:txBody>
          <a:bodyPr/>
          <a:lstStyle/>
          <a:p>
            <a:r>
              <a:rPr lang="nl-NL" dirty="0" smtClean="0"/>
              <a:t>Molukkers worden opgevangen in voormalige concentratiekampen</a:t>
            </a:r>
          </a:p>
          <a:p>
            <a:r>
              <a:rPr lang="nl-NL" dirty="0" err="1" smtClean="0"/>
              <a:t>Molukse</a:t>
            </a:r>
            <a:r>
              <a:rPr lang="nl-NL" dirty="0" smtClean="0"/>
              <a:t> KNIL-militairen worden oneervol ontslagen</a:t>
            </a:r>
          </a:p>
          <a:p>
            <a:endParaRPr lang="nl-NL" dirty="0" smtClean="0"/>
          </a:p>
          <a:p>
            <a:r>
              <a:rPr lang="nl-NL" dirty="0" smtClean="0"/>
              <a:t>Door betere relatie tussen NL en Indonesië steunt NL niet langer het streven naar de vrije </a:t>
            </a:r>
            <a:r>
              <a:rPr lang="nl-NL" dirty="0" err="1" smtClean="0"/>
              <a:t>Molukse</a:t>
            </a:r>
            <a:r>
              <a:rPr lang="nl-NL" dirty="0" smtClean="0"/>
              <a:t> republiek</a:t>
            </a:r>
          </a:p>
          <a:p>
            <a:r>
              <a:rPr lang="nl-NL" dirty="0" smtClean="0"/>
              <a:t>Molukkers houden vast aan het ideaal van een eigen republiek</a:t>
            </a:r>
          </a:p>
          <a:p>
            <a:r>
              <a:rPr lang="nl-NL" dirty="0" smtClean="0"/>
              <a:t>Resultaat = spanningen</a:t>
            </a:r>
          </a:p>
          <a:p>
            <a:endParaRPr lang="nl-NL" dirty="0"/>
          </a:p>
          <a:p>
            <a:r>
              <a:rPr lang="nl-NL" dirty="0" smtClean="0"/>
              <a:t>In de jaren 70 leiden spanningen tot gijzelingen van 												     treinen en scholen in NL door </a:t>
            </a:r>
            <a:r>
              <a:rPr lang="nl-NL" dirty="0" err="1" smtClean="0"/>
              <a:t>Molukse</a:t>
            </a:r>
            <a:r>
              <a:rPr lang="nl-NL" dirty="0" smtClean="0"/>
              <a:t> jongeren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79" y="3113469"/>
            <a:ext cx="5507421" cy="374453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27586" y="5591503"/>
            <a:ext cx="349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smtClean="0"/>
              <a:t>MEISJES IN KAMP SCHATTENBERG, HET VOORMALIGE KAMP WESTERBORK</a:t>
            </a:r>
            <a:endParaRPr lang="nl-NL" sz="1400" b="1"/>
          </a:p>
        </p:txBody>
      </p:sp>
    </p:spTree>
    <p:extLst>
      <p:ext uri="{BB962C8B-B14F-4D97-AF65-F5344CB8AC3E}">
        <p14:creationId xmlns:p14="http://schemas.microsoft.com/office/powerpoint/2010/main" val="214297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4814"/>
          </a:xfrm>
        </p:spPr>
        <p:txBody>
          <a:bodyPr/>
          <a:lstStyle/>
          <a:p>
            <a:pPr algn="ctr"/>
            <a:r>
              <a:rPr lang="nl-NL" b="1" dirty="0" smtClean="0"/>
              <a:t>VIJANDIGHEID OVER NIEUW GUINEA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03890"/>
            <a:ext cx="12192000" cy="5954109"/>
          </a:xfrm>
        </p:spPr>
        <p:txBody>
          <a:bodyPr/>
          <a:lstStyle/>
          <a:p>
            <a:r>
              <a:rPr lang="nl-NL" dirty="0" smtClean="0"/>
              <a:t>Na 1949 blijft het westen van Nieuw Guinea van Nederland</a:t>
            </a:r>
          </a:p>
          <a:p>
            <a:r>
              <a:rPr lang="nl-NL" dirty="0" smtClean="0"/>
              <a:t>Om </a:t>
            </a:r>
            <a:r>
              <a:rPr lang="nl-NL" dirty="0"/>
              <a:t>N</a:t>
            </a:r>
            <a:r>
              <a:rPr lang="nl-NL" dirty="0" smtClean="0"/>
              <a:t>ederland onder druk te zetten om Nieuw Guinea aan Indonesië over te dragen, nationaliseert Soekarno in 1957 Nederlandse bedrijven</a:t>
            </a:r>
          </a:p>
          <a:p>
            <a:r>
              <a:rPr lang="nl-NL" dirty="0" smtClean="0"/>
              <a:t>Gebruik van de Nederlandse taal wordt verboden</a:t>
            </a:r>
          </a:p>
          <a:p>
            <a:r>
              <a:rPr lang="nl-NL" dirty="0" smtClean="0"/>
              <a:t>10.000den Nederlanders en Indische Nederlander vluchten naar Nederland</a:t>
            </a:r>
          </a:p>
          <a:p>
            <a:endParaRPr lang="nl-NL" dirty="0"/>
          </a:p>
          <a:p>
            <a:r>
              <a:rPr lang="nl-NL" dirty="0" smtClean="0"/>
              <a:t>In 1962 draagt NL onder druk van de V.S. Nieuw Guinea over aan Indonesië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72" y="3519323"/>
            <a:ext cx="4498428" cy="33386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501462" y="4929352"/>
            <a:ext cx="5175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1962: LAATSTE BESTUURDERS VAN NL OP NIEUW GUINEA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165107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97876"/>
          </a:xfrm>
        </p:spPr>
        <p:txBody>
          <a:bodyPr/>
          <a:lstStyle/>
          <a:p>
            <a:pPr algn="ctr"/>
            <a:r>
              <a:rPr lang="nl-NL" b="1" dirty="0" smtClean="0"/>
              <a:t>SOEHARTO</a:t>
            </a:r>
            <a:br>
              <a:rPr lang="nl-NL" b="1" dirty="0" smtClean="0"/>
            </a:br>
            <a:r>
              <a:rPr lang="nl-NL" b="1" dirty="0" smtClean="0"/>
              <a:t>PRESIDENT VAN1967-1998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97877"/>
            <a:ext cx="11514666" cy="4643486"/>
          </a:xfrm>
        </p:spPr>
        <p:txBody>
          <a:bodyPr/>
          <a:lstStyle/>
          <a:p>
            <a:r>
              <a:rPr lang="nl-NL" dirty="0" smtClean="0"/>
              <a:t>Generaal </a:t>
            </a:r>
            <a:r>
              <a:rPr lang="nl-NL" dirty="0" err="1" smtClean="0"/>
              <a:t>Soeharto</a:t>
            </a:r>
            <a:r>
              <a:rPr lang="nl-NL" dirty="0" smtClean="0"/>
              <a:t> grijpt met een staatsgreep de macht</a:t>
            </a:r>
          </a:p>
          <a:p>
            <a:r>
              <a:rPr lang="nl-NL" dirty="0" smtClean="0"/>
              <a:t>Soekarno wordt afgezet</a:t>
            </a:r>
          </a:p>
          <a:p>
            <a:r>
              <a:rPr lang="nl-NL" dirty="0" smtClean="0"/>
              <a:t>Bij deze staatsgreep worden 1000den communisten vermoord</a:t>
            </a:r>
          </a:p>
          <a:p>
            <a:r>
              <a:rPr lang="nl-NL" dirty="0" smtClean="0"/>
              <a:t>Na de staatsgreep verbetert de relatie tussen Nederland en Indonesië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10" y="2906110"/>
            <a:ext cx="3951890" cy="39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47146"/>
            <a:ext cx="8596668" cy="1040524"/>
          </a:xfrm>
        </p:spPr>
        <p:txBody>
          <a:bodyPr/>
          <a:lstStyle/>
          <a:p>
            <a:pPr algn="ctr"/>
            <a:r>
              <a:rPr lang="nl-NL" b="1" dirty="0" smtClean="0"/>
              <a:t>GEVOELIG VERLEDEN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030015"/>
            <a:ext cx="11514666" cy="5011348"/>
          </a:xfrm>
        </p:spPr>
        <p:txBody>
          <a:bodyPr/>
          <a:lstStyle/>
          <a:p>
            <a:r>
              <a:rPr lang="nl-NL" dirty="0" smtClean="0"/>
              <a:t>Ondanks de verbeterde relatie blijven er gevoelige onderwerpen </a:t>
            </a:r>
            <a:r>
              <a:rPr lang="nl-NL" dirty="0" err="1" smtClean="0"/>
              <a:t>bestan</a:t>
            </a:r>
            <a:r>
              <a:rPr lang="nl-NL" dirty="0" smtClean="0"/>
              <a:t> tussen Nederland en Indonesië, zoals:</a:t>
            </a:r>
          </a:p>
          <a:p>
            <a:r>
              <a:rPr lang="nl-NL" dirty="0" smtClean="0"/>
              <a:t>De viering van 400 jaar V.O.C.</a:t>
            </a:r>
          </a:p>
          <a:p>
            <a:r>
              <a:rPr lang="nl-NL" dirty="0" smtClean="0"/>
              <a:t>De datum van de Indonesische onafhankelijkheid: 17 augustus 1945 of 27 december 1949</a:t>
            </a:r>
          </a:p>
          <a:p>
            <a:r>
              <a:rPr lang="nl-NL" dirty="0" smtClean="0"/>
              <a:t>Het optreden van het Nederlandse leger tijdens de politionele acties: de moordpartijen in het dorp </a:t>
            </a:r>
            <a:r>
              <a:rPr lang="nl-NL" dirty="0" err="1" smtClean="0"/>
              <a:t>Rawagade</a:t>
            </a:r>
            <a:r>
              <a:rPr lang="nl-NL" dirty="0" smtClean="0"/>
              <a:t> op Java of op Celebes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6" y="3015157"/>
            <a:ext cx="6831724" cy="384284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51338" y="5286703"/>
            <a:ext cx="4894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EXECUTIES OP CELEBES DOOR HET NEDERLANDSE LEGER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3266660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345</Words>
  <Application>Microsoft Macintosh PowerPoint</Application>
  <PresentationFormat>Breedbeeld</PresentationFormat>
  <Paragraphs>48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Trebuchet MS</vt:lpstr>
      <vt:lpstr>Wingdings 3</vt:lpstr>
      <vt:lpstr>Arial</vt:lpstr>
      <vt:lpstr>Facet</vt:lpstr>
      <vt:lpstr>3.5 DE KOLONIALE ERFENIS</vt:lpstr>
      <vt:lpstr>INDISCHE NEDERLANDERS</vt:lpstr>
      <vt:lpstr>DE MOLUKKERS</vt:lpstr>
      <vt:lpstr>MOLUKKERS IN NEDERLAND</vt:lpstr>
      <vt:lpstr>VIJANDIGHEID OVER NIEUW GUINEA</vt:lpstr>
      <vt:lpstr>SOEHARTO PRESIDENT VAN1967-1998</vt:lpstr>
      <vt:lpstr>GEVOELIG VERLEDEN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DE KOLONIALE ERFENIS</dc:title>
  <dc:creator>Microsoft Office-gebruiker</dc:creator>
  <cp:lastModifiedBy>Microsoft Office-gebruiker</cp:lastModifiedBy>
  <cp:revision>8</cp:revision>
  <dcterms:created xsi:type="dcterms:W3CDTF">2018-01-16T11:51:05Z</dcterms:created>
  <dcterms:modified xsi:type="dcterms:W3CDTF">2018-01-16T14:41:20Z</dcterms:modified>
</cp:coreProperties>
</file>